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s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1E34"/>
    <a:srgbClr val="FFAC00"/>
    <a:srgbClr val="A63775"/>
    <a:srgbClr val="4B284C"/>
    <a:srgbClr val="4035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0"/>
    <p:restoredTop sz="94648"/>
  </p:normalViewPr>
  <p:slideViewPr>
    <p:cSldViewPr snapToGrid="0" snapToObjects="1">
      <p:cViewPr>
        <p:scale>
          <a:sx n="75" d="100"/>
          <a:sy n="75" d="100"/>
        </p:scale>
        <p:origin x="1960" y="124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127" d="100"/>
          <a:sy n="127" d="100"/>
        </p:scale>
        <p:origin x="5464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E308EA69-1F3D-0F21-9F96-1B4BDF9850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14C3526-C13E-9B7B-B4C4-F380065E83E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CC644-BAD0-E747-B251-BA82CEC960FF}" type="datetimeFigureOut">
              <a:rPr lang="es-CO" smtClean="0"/>
              <a:t>8/02/24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DC7E904-5DDD-9C89-F095-B5591B02BD3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22CCCF9-F125-6CF9-113E-64EA5999A8A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CE255-9B7B-C744-9FAC-B9E9A1FFA69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99194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0D881-0E8A-F04E-95CA-38D00CFEC0AC}" type="datetimeFigureOut">
              <a:rPr lang="es-ES_tradnl" smtClean="0"/>
              <a:t>8/2/24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B5933-CD5D-AC46-832E-150D8A932ACB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035677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FB5933-CD5D-AC46-832E-150D8A932ACB}" type="slidenum">
              <a:rPr lang="es-ES_tradnl" smtClean="0"/>
              <a:t>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26548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FB5933-CD5D-AC46-832E-150D8A932ACB}" type="slidenum">
              <a:rPr lang="es-ES_tradnl" smtClean="0"/>
              <a:t>2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53292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FEB945B1-5DBD-8464-8E61-0D2182F2CF8C}"/>
              </a:ext>
            </a:extLst>
          </p:cNvPr>
          <p:cNvSpPr/>
          <p:nvPr userDrawn="1"/>
        </p:nvSpPr>
        <p:spPr>
          <a:xfrm>
            <a:off x="106878" y="641267"/>
            <a:ext cx="10212779" cy="6216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220E9761-BD67-54FB-C281-14BE6F2CC5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651" y="-310550"/>
            <a:ext cx="11655025" cy="871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82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426B6A-3FC0-D54E-86DD-49F662ED2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ES_tradnl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E4DFBF6-CBAF-8942-AD6D-9DD13B0AF9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8552320-ED54-504A-AED5-013BFE2178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56575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8ACAF0-0BB7-BB40-9368-F01C52A56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1488548-E363-2C41-9D1B-3B68C1012F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818229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20135E1-D9ED-4348-A113-64ACF00E27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BA91642-41EB-F94F-8544-29C292513C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25593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41A0CAC2-F339-41EB-FE26-406CE22357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18494" y="1164970"/>
            <a:ext cx="8049883" cy="4528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498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AC1EAE-247C-4B4E-86C8-29908E556C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53414" y="1122363"/>
            <a:ext cx="7214586" cy="2387600"/>
          </a:xfrm>
        </p:spPr>
        <p:txBody>
          <a:bodyPr anchor="b">
            <a:normAutofit/>
          </a:bodyPr>
          <a:lstStyle>
            <a:lvl1pPr algn="ctr">
              <a:defRPr lang="es-ES_tradnl" dirty="0">
                <a:solidFill>
                  <a:srgbClr val="FFAC00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ES_tradnl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EE61B19-A9D7-0040-A5E7-8979006AA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53414" y="3602038"/>
            <a:ext cx="7214586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031E3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ES_tradnl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B19D0F0-2DE3-28C0-9048-6373900C52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30983" y="6145543"/>
            <a:ext cx="2874034" cy="56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52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AC1EAE-247C-4B4E-86C8-29908E556C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latin typeface="Avenir" panose="02000503020000020003" pitchFamily="2" charset="0"/>
                <a:cs typeface="Latha" panose="020B060402020202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ES_tradnl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EE61B19-A9D7-0040-A5E7-8979006AA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venir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ES_tradnl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4778EBE-045E-27D8-1065-4F8C6D2A47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30983" y="6145543"/>
            <a:ext cx="2874034" cy="56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71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C4850C-BA4B-9B4F-9A35-AD423F735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3756CEC-91D1-D94C-A487-0103E50C58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Editar los estilos de texto del patrón
Segundo nivel
Tercer nivel
Cuarto nivel
Quinto nivel</a:t>
            </a:r>
            <a:endParaRPr lang="es-ES_tradnl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D5CF9CF-7993-93BE-AB08-28E552342B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30983" y="6145543"/>
            <a:ext cx="2874034" cy="56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835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E755BB-DE08-9F4A-BF1D-9D11D8864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0CE7AB3-EAD2-6B46-BEE6-B49EE48638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</a:t>
            </a:r>
            <a:endParaRPr lang="es-ES_tradnl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642B031-931D-4A64-EFE7-AF733E2FB9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30983" y="6145543"/>
            <a:ext cx="2874034" cy="56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020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67E4F1-1F36-F542-9009-991CD93B2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DEBB6E-874A-2D4D-A827-9D27F5AC1A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4615EA1-345B-F844-B19B-C00F94E718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F36D877-8051-38A6-1722-633AFD86AD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30983" y="6145543"/>
            <a:ext cx="2874034" cy="56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469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8ECB84-D736-FE49-A7F4-9F5CC997A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9BCC841-778A-5758-ABEE-82676844D7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30983" y="6145543"/>
            <a:ext cx="2874034" cy="56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931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593F95-5BC0-3D4E-9F75-21445B428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CEA6E9-99F9-6E40-A8D2-6D1BD23EF2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578A6E6-7815-F04F-A493-5AA9590B2B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E60DC76-B405-82EE-A02D-2E6485D992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30983" y="6145543"/>
            <a:ext cx="2874034" cy="56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31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57B7142-76D6-C542-AF74-EC11A2826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ES_tradnl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C0DA570-A401-1E42-94FC-9D15C1BDDC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 dirty="0"/>
              <a:t>Editar los estilos de texto del patrón
Segundo nivel	
Tercer nivel
Cuarto nivel
Quinto nivel</a:t>
            </a:r>
            <a:endParaRPr lang="es-ES_tradnl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74BDE12-9363-BCBF-5622-5989EE75410C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17253" y="6415326"/>
            <a:ext cx="4140679" cy="47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047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63" r:id="rId4"/>
    <p:sldLayoutId id="2147483650" r:id="rId5"/>
    <p:sldLayoutId id="2147483651" r:id="rId6"/>
    <p:sldLayoutId id="2147483652" r:id="rId7"/>
    <p:sldLayoutId id="2147483654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031E34"/>
          </a:solidFill>
          <a:latin typeface="Avenir" panose="0200050302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FF7B00"/>
        </a:buClr>
        <a:buFont typeface="Arial" panose="020B0604020202020204" pitchFamily="34" charset="0"/>
        <a:buChar char="•"/>
        <a:defRPr sz="2800" kern="1200">
          <a:solidFill>
            <a:srgbClr val="031E34"/>
          </a:solidFill>
          <a:latin typeface="Avenir" panose="02000503020000020003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4AA6E3-2C50-4149-9375-AA9375C761D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es-ES_tradnl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00E8A79-C156-C443-8BB4-DB8023E1192E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708628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0922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69188E-72BB-11AE-E10E-F945421981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7E9EF21-5E5A-5C18-E162-6EA9D21224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9149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D668B2-3E38-2D4D-FFE4-EECAD1215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8E8E33F-ADDF-6E0E-2B27-486878121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82023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45E09D-3087-3208-9842-51B9F24E3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526F2B3-0125-55ED-89EE-B9FD6CEAB1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9397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4C9872-CCAF-289A-3161-247A92326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28BDD66-4F67-2F31-8DA9-DE862205451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1E481FF-4E1A-93B9-FB2F-94FDF5FD738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4627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C77AD3-3D85-8382-EFC8-3860104FD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94D1C22-35AF-275E-FD02-236A7A57C5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4867D1A-50BC-7315-CA21-99E3CC22E38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513144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</Words>
  <Application>Microsoft Macintosh PowerPoint</Application>
  <PresentationFormat>Panorámica</PresentationFormat>
  <Paragraphs>2</Paragraphs>
  <Slides>7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Arial</vt:lpstr>
      <vt:lpstr>Avenir</vt:lpstr>
      <vt:lpstr>Calibri</vt:lpstr>
      <vt:lpstr>Palatino Linotype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Microsoft Office User</dc:creator>
  <cp:keywords/>
  <dc:description/>
  <cp:lastModifiedBy>Michel Nicol Parra Redondo</cp:lastModifiedBy>
  <cp:revision>14</cp:revision>
  <dcterms:created xsi:type="dcterms:W3CDTF">2023-09-13T19:55:14Z</dcterms:created>
  <dcterms:modified xsi:type="dcterms:W3CDTF">2024-02-08T21:44:08Z</dcterms:modified>
  <cp:category/>
</cp:coreProperties>
</file>